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421" autoAdjust="0"/>
    <p:restoredTop sz="94660"/>
  </p:normalViewPr>
  <p:slideViewPr>
    <p:cSldViewPr snapToGrid="0">
      <p:cViewPr>
        <p:scale>
          <a:sx n="120" d="100"/>
          <a:sy n="120" d="100"/>
        </p:scale>
        <p:origin x="144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55F86-4C14-41B4-9B9A-D4A5FD3868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8E90C-FE2F-49D9-9863-7A5414588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41CA5-BE87-454A-882A-019EBFE3F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14164-49B0-40C9-AF67-3156121F6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7278C-1614-418C-B676-730E63FB9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108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78AD-3024-454A-9FC5-CD7C327C9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64E05-3FFF-4E69-AE17-62E1582A4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AB8D0-DC11-4220-A4E5-8667A5E4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6E878-75EC-4035-86AC-26B04D91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00506-1802-4238-B1B6-E984E12B1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348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7F9C8-5E73-4A69-81A1-C7A99D7C1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94C0B-93CD-4667-87CC-979C635E4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968AA-7514-4709-A3B5-98064F296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3C585-C462-4737-BB0D-2DA484D0C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74731-D694-4E25-B294-0A20997A1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2597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12783-9B4A-4F7D-8EFB-295337088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B23EA-3264-42F8-989A-C4C10ACE6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3DA88-D375-4AE8-BC1D-6F7642C38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870E6-F282-433B-B7D8-8DB05A33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AA21D-B3FA-4734-B856-73E10B83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562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110DA-2F86-4B44-ADAA-654887897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C615A-A481-4BB0-8D82-5CF08ADCC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67A2F-6D95-4787-AC47-F6E65A1FE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D8E9A-1B42-4FAE-BE18-3E19C1B4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CA929-D594-45DD-AE0B-AA1FBF9E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770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72753-E5B1-4D96-BE5F-808EB0FA2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A47D2-FD01-4C1A-BB50-F2C50332A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A71FDA-BD3F-49B8-B178-96D542833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A1C27-9A68-4798-ADC5-F94E5A16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EF558-4FD8-4871-9FC4-A8C169F29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50E74-2386-4B0A-97A9-23DB4EAD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736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78807-474B-4212-BE01-B19E0AE47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DED2B-DE44-447F-841E-5AFC34976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D58E6-82CE-4071-AE6C-2D8839088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AAB249-F0FE-4674-A6BE-4C679AAE3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AC161C-BAB8-45EE-BBCE-E4A55C1D3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F402ED-B07F-4D90-8B03-D8BA8914D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0C29E6-E031-4BC5-A79D-719F7EFF1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115AE-0B6A-4086-9822-DE2A90A6C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971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76AA-3D63-44EF-B54B-C3DEA8BF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B09B9-BDA2-4FB9-B7DC-B1DC591E4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C3A41-B363-4E7E-9524-9556F8F6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C94930-0BB4-4AC3-92BD-0E540A2BC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325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59463B-A367-418D-9584-9C65A949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C9B344-6234-48D7-836F-10B8C799C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E2490-CE0E-4E41-A453-CD22199F6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334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BAC4A-70AE-48D7-8034-A44E071C7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F2A41-B7FD-4B7E-8E04-BDFBDD731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6C027-D1B4-4263-A754-16F6305AD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43979-7ADE-4489-8683-28D2F8B8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F25BC4-C24A-4913-BB9B-1E8001C35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68D13-1E9F-441F-80DC-5E0949621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460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A9D0-D6F5-45D3-B3B5-C919B66A4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E244A-CE8F-409D-8F86-D073D6B10F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2930C9-D5B2-4C12-90FE-E82ACD3B7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2E72A8-C626-4D82-ABD8-BAA48DA5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E9840-D9D9-42DE-89AE-FD0F44943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1B462-F84D-47D6-B69E-07C6994F0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71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B45CE6-7681-4610-84B6-B57D406B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FC24F-4BF9-4A71-81E7-9FB07A31C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AC409-F9D1-4233-A40F-2AF2B17BD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E517C-63C5-44A8-820C-2FB089EA1924}" type="datetimeFigureOut">
              <a:rPr lang="nb-NO" smtClean="0"/>
              <a:t>29.03.2020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DA4C9-AC11-4410-B9D7-9EEDBD446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A5175-467E-445E-86F6-CBA5C3BF3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4F7C1-1FF9-4A45-AC8B-65F3756AE3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860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86056-9945-4000-9DA1-CE3719024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1 representerer?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6F34E32-6A6E-4966-8EF5-A34751FFBB4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12979"/>
          <a:stretch/>
        </p:blipFill>
        <p:spPr>
          <a:xfrm>
            <a:off x="2165684" y="2327564"/>
            <a:ext cx="8094663" cy="42700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4C893BC-DDC2-6F48-BE3C-A43B58AF5077}"/>
              </a:ext>
            </a:extLst>
          </p:cNvPr>
          <p:cNvSpPr txBox="1"/>
          <p:nvPr/>
        </p:nvSpPr>
        <p:spPr>
          <a:xfrm>
            <a:off x="5558388" y="2036617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1</a:t>
            </a:r>
          </a:p>
        </p:txBody>
      </p:sp>
    </p:spTree>
    <p:extLst>
      <p:ext uri="{BB962C8B-B14F-4D97-AF65-F5344CB8AC3E}">
        <p14:creationId xmlns:p14="http://schemas.microsoft.com/office/powerpoint/2010/main" val="313815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92EAA-B3B2-46E4-B508-EE574790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10 representerer?</a:t>
            </a:r>
            <a:endParaRPr lang="nb-NO" sz="3600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3915504-DB6F-4CE2-AFD6-1966E6F6BE2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13414"/>
          <a:stretch/>
        </p:blipFill>
        <p:spPr>
          <a:xfrm>
            <a:off x="1950582" y="2158409"/>
            <a:ext cx="8290835" cy="4158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A1390C-BECB-5146-B9A9-2E01B912AA79}"/>
              </a:ext>
            </a:extLst>
          </p:cNvPr>
          <p:cNvSpPr txBox="1"/>
          <p:nvPr/>
        </p:nvSpPr>
        <p:spPr>
          <a:xfrm>
            <a:off x="5441372" y="1973743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10</a:t>
            </a:r>
          </a:p>
        </p:txBody>
      </p:sp>
    </p:spTree>
    <p:extLst>
      <p:ext uri="{BB962C8B-B14F-4D97-AF65-F5344CB8AC3E}">
        <p14:creationId xmlns:p14="http://schemas.microsoft.com/office/powerpoint/2010/main" val="183207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ED752-BCC6-48F7-94BC-48841815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2 representerer?</a:t>
            </a:r>
            <a:endParaRPr lang="nb-NO" sz="36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B747F60-C3D5-4347-AD53-4298C4BF38F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13502"/>
          <a:stretch/>
        </p:blipFill>
        <p:spPr>
          <a:xfrm>
            <a:off x="1572126" y="2140527"/>
            <a:ext cx="8341895" cy="43523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31DC24E-1830-F145-8CDB-4FF41474E537}"/>
              </a:ext>
            </a:extLst>
          </p:cNvPr>
          <p:cNvSpPr txBox="1"/>
          <p:nvPr/>
        </p:nvSpPr>
        <p:spPr>
          <a:xfrm>
            <a:off x="5441373" y="1771195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2</a:t>
            </a:r>
          </a:p>
        </p:txBody>
      </p:sp>
    </p:spTree>
    <p:extLst>
      <p:ext uri="{BB962C8B-B14F-4D97-AF65-F5344CB8AC3E}">
        <p14:creationId xmlns:p14="http://schemas.microsoft.com/office/powerpoint/2010/main" val="3538171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384E8-69F9-446F-B905-20D734B48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568" y="44608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3 representerer?</a:t>
            </a:r>
            <a:endParaRPr lang="nb-NO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780902-64A5-4853-855A-4ADBBD13C6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88"/>
          <a:stretch/>
        </p:blipFill>
        <p:spPr>
          <a:xfrm>
            <a:off x="2204524" y="2254102"/>
            <a:ext cx="8206802" cy="439244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12F158-3687-FC49-B238-7B8E2E85F656}"/>
              </a:ext>
            </a:extLst>
          </p:cNvPr>
          <p:cNvSpPr txBox="1"/>
          <p:nvPr/>
        </p:nvSpPr>
        <p:spPr>
          <a:xfrm>
            <a:off x="5653298" y="1994087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3</a:t>
            </a:r>
          </a:p>
        </p:txBody>
      </p:sp>
    </p:spTree>
    <p:extLst>
      <p:ext uri="{BB962C8B-B14F-4D97-AF65-F5344CB8AC3E}">
        <p14:creationId xmlns:p14="http://schemas.microsoft.com/office/powerpoint/2010/main" val="13917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483C0-0B87-4013-8867-A6E5C832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4 representerer?</a:t>
            </a:r>
            <a:endParaRPr lang="nb-NO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3A3A60-F4D5-4E17-90F3-AF833F102B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077"/>
          <a:stretch/>
        </p:blipFill>
        <p:spPr>
          <a:xfrm>
            <a:off x="2152855" y="2190307"/>
            <a:ext cx="7886289" cy="41742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DE281A-C8CE-1149-972B-BB366F1B7597}"/>
              </a:ext>
            </a:extLst>
          </p:cNvPr>
          <p:cNvSpPr txBox="1"/>
          <p:nvPr/>
        </p:nvSpPr>
        <p:spPr>
          <a:xfrm>
            <a:off x="5622184" y="1930291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4</a:t>
            </a:r>
          </a:p>
        </p:txBody>
      </p:sp>
    </p:spTree>
    <p:extLst>
      <p:ext uri="{BB962C8B-B14F-4D97-AF65-F5344CB8AC3E}">
        <p14:creationId xmlns:p14="http://schemas.microsoft.com/office/powerpoint/2010/main" val="780525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3B9E-4363-49D9-AD93-D721FC97F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5 representerer?</a:t>
            </a:r>
            <a:endParaRPr lang="nb-NO" sz="36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A16CF9C-06D9-4A0F-9D3B-D7E87382EBF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12837"/>
          <a:stretch/>
        </p:blipFill>
        <p:spPr>
          <a:xfrm>
            <a:off x="1993406" y="2094614"/>
            <a:ext cx="8205187" cy="43982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2D2F16-9BC2-5A4C-9E25-6D9D4E4B8890}"/>
              </a:ext>
            </a:extLst>
          </p:cNvPr>
          <p:cNvSpPr txBox="1"/>
          <p:nvPr/>
        </p:nvSpPr>
        <p:spPr>
          <a:xfrm>
            <a:off x="5622183" y="1789077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5</a:t>
            </a:r>
          </a:p>
        </p:txBody>
      </p:sp>
    </p:spTree>
    <p:extLst>
      <p:ext uri="{BB962C8B-B14F-4D97-AF65-F5344CB8AC3E}">
        <p14:creationId xmlns:p14="http://schemas.microsoft.com/office/powerpoint/2010/main" val="215264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B5487-312B-4778-A435-294220C5E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6 representerer?</a:t>
            </a:r>
            <a:endParaRPr lang="nb-NO" sz="36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A3B5F21-89E8-4BFA-AB2F-8DACED14725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11954"/>
          <a:stretch/>
        </p:blipFill>
        <p:spPr>
          <a:xfrm>
            <a:off x="1846602" y="2264735"/>
            <a:ext cx="7699822" cy="42281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C678FCF-B53B-484A-93B4-5BB200468F46}"/>
              </a:ext>
            </a:extLst>
          </p:cNvPr>
          <p:cNvSpPr txBox="1"/>
          <p:nvPr/>
        </p:nvSpPr>
        <p:spPr>
          <a:xfrm>
            <a:off x="5558388" y="2036617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6</a:t>
            </a:r>
          </a:p>
        </p:txBody>
      </p:sp>
    </p:spTree>
    <p:extLst>
      <p:ext uri="{BB962C8B-B14F-4D97-AF65-F5344CB8AC3E}">
        <p14:creationId xmlns:p14="http://schemas.microsoft.com/office/powerpoint/2010/main" val="188750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9EF39-2C4A-4A1A-8954-473F421D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7 representerer?</a:t>
            </a:r>
            <a:endParaRPr lang="nb-NO" sz="36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178684E-D0B7-482B-A9F0-9EB7DD64E8A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10642"/>
          <a:stretch/>
        </p:blipFill>
        <p:spPr>
          <a:xfrm>
            <a:off x="2280358" y="2190307"/>
            <a:ext cx="7328863" cy="43025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2E46DD-B289-874A-87D6-2D63D357C3EB}"/>
              </a:ext>
            </a:extLst>
          </p:cNvPr>
          <p:cNvSpPr txBox="1"/>
          <p:nvPr/>
        </p:nvSpPr>
        <p:spPr>
          <a:xfrm>
            <a:off x="5590286" y="1909026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7</a:t>
            </a:r>
          </a:p>
        </p:txBody>
      </p:sp>
    </p:spTree>
    <p:extLst>
      <p:ext uri="{BB962C8B-B14F-4D97-AF65-F5344CB8AC3E}">
        <p14:creationId xmlns:p14="http://schemas.microsoft.com/office/powerpoint/2010/main" val="1977586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665B1-963B-4A48-92C1-4A01453C2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8 representerer?</a:t>
            </a:r>
            <a:endParaRPr lang="nb-NO" sz="36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93D7962-CB57-4F9D-BCCD-DBD8C4F2A50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12176"/>
          <a:stretch/>
        </p:blipFill>
        <p:spPr>
          <a:xfrm>
            <a:off x="1844841" y="2275367"/>
            <a:ext cx="8185882" cy="42175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594524-2451-2442-AE90-12F95D5EF0F9}"/>
              </a:ext>
            </a:extLst>
          </p:cNvPr>
          <p:cNvSpPr txBox="1"/>
          <p:nvPr/>
        </p:nvSpPr>
        <p:spPr>
          <a:xfrm>
            <a:off x="5558388" y="2036617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8</a:t>
            </a:r>
          </a:p>
        </p:txBody>
      </p:sp>
    </p:spTree>
    <p:extLst>
      <p:ext uri="{BB962C8B-B14F-4D97-AF65-F5344CB8AC3E}">
        <p14:creationId xmlns:p14="http://schemas.microsoft.com/office/powerpoint/2010/main" val="2322979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BDF51-6FCC-42CB-AFA6-91AF9C2E2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b="1" dirty="0">
                <a:solidFill>
                  <a:schemeClr val="accent1">
                    <a:lumMod val="75000"/>
                  </a:schemeClr>
                </a:solidFill>
              </a:rPr>
              <a:t>Olympiske rekorder</a:t>
            </a:r>
            <a:br>
              <a:rPr lang="nb-NO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Kan du finne ut hvilken olympisk øvelse graf 9 representerer?</a:t>
            </a:r>
            <a:endParaRPr lang="nb-NO" sz="36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B1097C0-975B-47DA-9132-7F03F48F3DE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t="11834"/>
          <a:stretch/>
        </p:blipFill>
        <p:spPr>
          <a:xfrm>
            <a:off x="1820202" y="2243469"/>
            <a:ext cx="7756936" cy="41182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14A0D0-D690-EE41-BEC3-8129FF582FC8}"/>
              </a:ext>
            </a:extLst>
          </p:cNvPr>
          <p:cNvSpPr txBox="1"/>
          <p:nvPr/>
        </p:nvSpPr>
        <p:spPr>
          <a:xfrm>
            <a:off x="5154351" y="1962189"/>
            <a:ext cx="1309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GRAF 9</a:t>
            </a:r>
          </a:p>
        </p:txBody>
      </p:sp>
    </p:spTree>
    <p:extLst>
      <p:ext uri="{BB962C8B-B14F-4D97-AF65-F5344CB8AC3E}">
        <p14:creationId xmlns:p14="http://schemas.microsoft.com/office/powerpoint/2010/main" val="30983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160</Words>
  <Application>Microsoft Macintosh PowerPoint</Application>
  <PresentationFormat>Widescreen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Olympiske rekorder Kan du finne ut hvilken olympisk øvelse graf 1 representerer?</vt:lpstr>
      <vt:lpstr>Olympiske rekorder Kan du finne ut hvilken olympisk øvelse graf 2 representerer?</vt:lpstr>
      <vt:lpstr>Olympiske rekorder Kan du finne ut hvilken olympisk øvelse graf 3 representerer?</vt:lpstr>
      <vt:lpstr>Olympiske rekorder Kan du finne ut hvilken olympisk øvelse graf 4 representerer?</vt:lpstr>
      <vt:lpstr>Olympiske rekorder Kan du finne ut hvilken olympisk øvelse graf 5 representerer?</vt:lpstr>
      <vt:lpstr>Olympiske rekorder Kan du finne ut hvilken olympisk øvelse graf 6 representerer?</vt:lpstr>
      <vt:lpstr>Olympiske rekorder Kan du finne ut hvilken olympisk øvelse graf 7 representerer?</vt:lpstr>
      <vt:lpstr>Olympiske rekorder Kan du finne ut hvilken olympisk øvelse graf 8 representerer?</vt:lpstr>
      <vt:lpstr>Olympiske rekorder Kan du finne ut hvilken olympisk øvelse graf 9 representerer?</vt:lpstr>
      <vt:lpstr>Olympiske rekorder Kan du finne ut hvilken olympisk øvelse graf 10 representerer?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Olympiske rekorder Kan du finne ut hvilken olympiske øvelse graf 1 representerer?</dc:title>
  <dc:creator>Anne-Mari Jensen</dc:creator>
  <cp:lastModifiedBy>Mona Nosrati</cp:lastModifiedBy>
  <cp:revision>4</cp:revision>
  <dcterms:created xsi:type="dcterms:W3CDTF">2020-02-01T19:14:18Z</dcterms:created>
  <dcterms:modified xsi:type="dcterms:W3CDTF">2020-03-29T20:36:12Z</dcterms:modified>
</cp:coreProperties>
</file>