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81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367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28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328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111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00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653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55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537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016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749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FF233-F3D7-4A66-9DBA-F7829DE950CA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1F9F0-4446-41D7-AB85-07C750D450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54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Fargelegg symmetrier</a:t>
            </a:r>
            <a:endParaRPr lang="nb-N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lassholder for innhold 10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63426" y="1825625"/>
            <a:ext cx="5131147" cy="4351338"/>
          </a:xfrm>
          <a:prstGeom prst="rect">
            <a:avLst/>
          </a:prstGeom>
        </p:spPr>
      </p:pic>
      <p:pic>
        <p:nvPicPr>
          <p:cNvPr id="12" name="Plassholder for innhold 11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07352" y="1825625"/>
            <a:ext cx="4311295" cy="4351338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 flipH="1">
            <a:off x="1038495" y="6426926"/>
            <a:ext cx="842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Figur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6740434" y="6426926"/>
            <a:ext cx="124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Figur 1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22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Fargelegg symmetrier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Fargelegg symmetrier</dc:title>
  <dc:creator>Anne-Mari Jensen</dc:creator>
  <cp:lastModifiedBy>Anne-Mari Jensen</cp:lastModifiedBy>
  <cp:revision>1</cp:revision>
  <dcterms:created xsi:type="dcterms:W3CDTF">2019-03-26T19:06:14Z</dcterms:created>
  <dcterms:modified xsi:type="dcterms:W3CDTF">2019-03-26T19:07:20Z</dcterms:modified>
</cp:coreProperties>
</file>