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5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728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927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450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256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04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0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429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732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36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78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758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715D0-F27A-4930-8A27-DE191391EC1E}" type="datetimeFigureOut">
              <a:rPr lang="nb-NO" smtClean="0"/>
              <a:t>19.08.2019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B813F-8D99-4CD7-86D4-E12747D0F34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37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837" y="680654"/>
            <a:ext cx="6268325" cy="5496692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B8C9D737-1629-4270-8C56-6155650811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99" y="268407"/>
            <a:ext cx="2921150" cy="114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71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Anne-Mari Jensen</dc:creator>
  <cp:lastModifiedBy>Gaute Bjørnli</cp:lastModifiedBy>
  <cp:revision>3</cp:revision>
  <dcterms:created xsi:type="dcterms:W3CDTF">2019-03-28T16:54:44Z</dcterms:created>
  <dcterms:modified xsi:type="dcterms:W3CDTF">2019-08-19T12:40:09Z</dcterms:modified>
</cp:coreProperties>
</file>