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5" d="100"/>
          <a:sy n="95" d="100"/>
        </p:scale>
        <p:origin x="84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74269-1ABA-4F22-B751-3B9F06F7B503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3D16-14D2-45A6-AC0C-C2B1B85659C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98279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74269-1ABA-4F22-B751-3B9F06F7B503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3D16-14D2-45A6-AC0C-C2B1B85659C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6872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74269-1ABA-4F22-B751-3B9F06F7B503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3D16-14D2-45A6-AC0C-C2B1B85659C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3328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74269-1ABA-4F22-B751-3B9F06F7B503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3D16-14D2-45A6-AC0C-C2B1B85659C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84556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74269-1ABA-4F22-B751-3B9F06F7B503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3D16-14D2-45A6-AC0C-C2B1B85659C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17947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74269-1ABA-4F22-B751-3B9F06F7B503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3D16-14D2-45A6-AC0C-C2B1B85659C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2586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74269-1ABA-4F22-B751-3B9F06F7B503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3D16-14D2-45A6-AC0C-C2B1B85659C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41206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74269-1ABA-4F22-B751-3B9F06F7B503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3D16-14D2-45A6-AC0C-C2B1B85659C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3028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74269-1ABA-4F22-B751-3B9F06F7B503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3D16-14D2-45A6-AC0C-C2B1B85659C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75484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74269-1ABA-4F22-B751-3B9F06F7B503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3D16-14D2-45A6-AC0C-C2B1B85659C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81582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74269-1ABA-4F22-B751-3B9F06F7B503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3D16-14D2-45A6-AC0C-C2B1B85659C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0753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74269-1ABA-4F22-B751-3B9F06F7B503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83D16-14D2-45A6-AC0C-C2B1B85659C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589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603" y="1198538"/>
            <a:ext cx="11652954" cy="736733"/>
          </a:xfrm>
        </p:spPr>
      </p:pic>
      <p:sp>
        <p:nvSpPr>
          <p:cNvPr id="5" name="TekstSylinder 4"/>
          <p:cNvSpPr txBox="1"/>
          <p:nvPr/>
        </p:nvSpPr>
        <p:spPr>
          <a:xfrm>
            <a:off x="1064712" y="2736937"/>
            <a:ext cx="63506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 smtClean="0">
                <a:solidFill>
                  <a:schemeClr val="accent1">
                    <a:lumMod val="75000"/>
                  </a:schemeClr>
                </a:solidFill>
              </a:rPr>
              <a:t>6 + 4 = 10</a:t>
            </a:r>
          </a:p>
          <a:p>
            <a:r>
              <a:rPr lang="nb-NO" sz="24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nb-NO" sz="2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nb-NO" sz="2400" dirty="0" smtClean="0">
                <a:solidFill>
                  <a:schemeClr val="accent1">
                    <a:lumMod val="75000"/>
                  </a:schemeClr>
                </a:solidFill>
              </a:rPr>
              <a:t>10 – 9 = 1</a:t>
            </a:r>
          </a:p>
          <a:p>
            <a:endParaRPr lang="nb-NO" sz="2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nb-NO" sz="2400" dirty="0" smtClean="0">
                <a:solidFill>
                  <a:schemeClr val="accent1">
                    <a:lumMod val="75000"/>
                  </a:schemeClr>
                </a:solidFill>
              </a:rPr>
              <a:t>1 + 17 = 18</a:t>
            </a:r>
          </a:p>
          <a:p>
            <a:endParaRPr lang="nb-NO" sz="2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nb-NO" sz="2400" dirty="0" smtClean="0">
                <a:solidFill>
                  <a:schemeClr val="accent1">
                    <a:lumMod val="75000"/>
                  </a:schemeClr>
                </a:solidFill>
              </a:rPr>
              <a:t>18…</a:t>
            </a:r>
            <a:endParaRPr lang="nb-NO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7" name="Rett linje 6"/>
          <p:cNvCxnSpPr/>
          <p:nvPr/>
        </p:nvCxnSpPr>
        <p:spPr>
          <a:xfrm>
            <a:off x="3870542" y="1390389"/>
            <a:ext cx="244258" cy="37578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Rett linje 7"/>
          <p:cNvCxnSpPr/>
          <p:nvPr/>
        </p:nvCxnSpPr>
        <p:spPr>
          <a:xfrm>
            <a:off x="1135693" y="1379013"/>
            <a:ext cx="244258" cy="37578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Rett linje 8"/>
          <p:cNvCxnSpPr/>
          <p:nvPr/>
        </p:nvCxnSpPr>
        <p:spPr>
          <a:xfrm>
            <a:off x="2782865" y="1390388"/>
            <a:ext cx="244258" cy="37578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Rett linje 9"/>
          <p:cNvCxnSpPr/>
          <p:nvPr/>
        </p:nvCxnSpPr>
        <p:spPr>
          <a:xfrm>
            <a:off x="6083474" y="1372748"/>
            <a:ext cx="244258" cy="37578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Rett linje 10"/>
          <p:cNvCxnSpPr/>
          <p:nvPr/>
        </p:nvCxnSpPr>
        <p:spPr>
          <a:xfrm>
            <a:off x="5495473" y="1379012"/>
            <a:ext cx="244258" cy="37578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Rett linje 11"/>
          <p:cNvCxnSpPr/>
          <p:nvPr/>
        </p:nvCxnSpPr>
        <p:spPr>
          <a:xfrm>
            <a:off x="9881671" y="1372748"/>
            <a:ext cx="244258" cy="37578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Ellipse 12"/>
          <p:cNvSpPr/>
          <p:nvPr/>
        </p:nvSpPr>
        <p:spPr>
          <a:xfrm>
            <a:off x="977030" y="1372748"/>
            <a:ext cx="594986" cy="487367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4" name="Ellipse 13"/>
          <p:cNvSpPr/>
          <p:nvPr/>
        </p:nvSpPr>
        <p:spPr>
          <a:xfrm>
            <a:off x="5878307" y="1334594"/>
            <a:ext cx="594986" cy="487367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Ellipse 14"/>
          <p:cNvSpPr/>
          <p:nvPr/>
        </p:nvSpPr>
        <p:spPr>
          <a:xfrm>
            <a:off x="10292220" y="1315805"/>
            <a:ext cx="594986" cy="487367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6" name="Bild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894" y="134106"/>
            <a:ext cx="1859793" cy="636245"/>
          </a:xfrm>
          <a:prstGeom prst="rect">
            <a:avLst/>
          </a:prstGeom>
        </p:spPr>
      </p:pic>
      <p:pic>
        <p:nvPicPr>
          <p:cNvPr id="17" name="Bild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1182" y="6340372"/>
            <a:ext cx="864296" cy="517628"/>
          </a:xfrm>
          <a:prstGeom prst="rect">
            <a:avLst/>
          </a:prstGeom>
        </p:spPr>
      </p:pic>
      <p:pic>
        <p:nvPicPr>
          <p:cNvPr id="18" name="Bilde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9205" y="6392044"/>
            <a:ext cx="1801865" cy="414279"/>
          </a:xfrm>
          <a:prstGeom prst="rect">
            <a:avLst/>
          </a:prstGeom>
        </p:spPr>
      </p:pic>
      <p:pic>
        <p:nvPicPr>
          <p:cNvPr id="19" name="Bilde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1070" y="6412084"/>
            <a:ext cx="993960" cy="374197"/>
          </a:xfrm>
          <a:prstGeom prst="rect">
            <a:avLst/>
          </a:prstGeom>
        </p:spPr>
      </p:pic>
      <p:pic>
        <p:nvPicPr>
          <p:cNvPr id="20" name="Bilde 1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2821" y="6432124"/>
            <a:ext cx="1089179" cy="37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70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Harald André Øye Sande</dc:creator>
  <cp:lastModifiedBy>Harald André Øye Sande</cp:lastModifiedBy>
  <cp:revision>4</cp:revision>
  <dcterms:created xsi:type="dcterms:W3CDTF">2018-11-07T08:54:49Z</dcterms:created>
  <dcterms:modified xsi:type="dcterms:W3CDTF">2018-11-09T14:32:44Z</dcterms:modified>
  <cp:contentStatus>Endelig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