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27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87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32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5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794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58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20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28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48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58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5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74269-1ABA-4F22-B751-3B9F06F7B503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3D16-14D2-45A6-AC0C-C2B1B85659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58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3" y="1198538"/>
            <a:ext cx="11652954" cy="736733"/>
          </a:xfrm>
        </p:spPr>
      </p:pic>
      <p:sp>
        <p:nvSpPr>
          <p:cNvPr id="5" name="TekstSylinder 4"/>
          <p:cNvSpPr txBox="1"/>
          <p:nvPr/>
        </p:nvSpPr>
        <p:spPr>
          <a:xfrm>
            <a:off x="1064712" y="2736937"/>
            <a:ext cx="6350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chemeClr val="accent1">
                    <a:lumMod val="75000"/>
                  </a:schemeClr>
                </a:solidFill>
              </a:rPr>
              <a:t>6 + 4 = 10</a:t>
            </a:r>
          </a:p>
          <a:p>
            <a:r>
              <a:rPr lang="nb-NO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b-NO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2400" dirty="0" smtClean="0">
                <a:solidFill>
                  <a:schemeClr val="accent1">
                    <a:lumMod val="75000"/>
                  </a:schemeClr>
                </a:solidFill>
              </a:rPr>
              <a:t>10 – 9 = 1</a:t>
            </a:r>
          </a:p>
          <a:p>
            <a:endParaRPr lang="nb-NO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accent1">
                    <a:lumMod val="75000"/>
                  </a:schemeClr>
                </a:solidFill>
              </a:rPr>
              <a:t>1 + 17 = 18</a:t>
            </a:r>
          </a:p>
          <a:p>
            <a:endParaRPr lang="nb-NO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accent1">
                    <a:lumMod val="75000"/>
                  </a:schemeClr>
                </a:solidFill>
              </a:rPr>
              <a:t>18…</a:t>
            </a:r>
            <a:endParaRPr lang="nb-NO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3870542" y="1390389"/>
            <a:ext cx="244258" cy="3757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1135693" y="1379013"/>
            <a:ext cx="244258" cy="3757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2782865" y="1390388"/>
            <a:ext cx="244258" cy="3757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6083474" y="1372748"/>
            <a:ext cx="244258" cy="3757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5495473" y="1379012"/>
            <a:ext cx="244258" cy="3757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9881671" y="1372748"/>
            <a:ext cx="244258" cy="3757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977030" y="1372748"/>
            <a:ext cx="594986" cy="487367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/>
          <p:cNvSpPr/>
          <p:nvPr/>
        </p:nvSpPr>
        <p:spPr>
          <a:xfrm>
            <a:off x="5878307" y="1334594"/>
            <a:ext cx="594986" cy="487367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10292220" y="1315805"/>
            <a:ext cx="594986" cy="487367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94" y="134106"/>
            <a:ext cx="1859793" cy="636245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182" y="6340372"/>
            <a:ext cx="864296" cy="517628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205" y="6392044"/>
            <a:ext cx="1801865" cy="414279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070" y="6412084"/>
            <a:ext cx="993960" cy="374197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821" y="6432124"/>
            <a:ext cx="1089179" cy="37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Harald André Øye Sande</dc:creator>
  <cp:lastModifiedBy>Harald André Øye Sande</cp:lastModifiedBy>
  <cp:revision>4</cp:revision>
  <dcterms:created xsi:type="dcterms:W3CDTF">2018-11-07T08:54:49Z</dcterms:created>
  <dcterms:modified xsi:type="dcterms:W3CDTF">2018-11-09T14:32:44Z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